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74"/>
    <p:restoredTop sz="94721"/>
  </p:normalViewPr>
  <p:slideViewPr>
    <p:cSldViewPr snapToGrid="0" snapToObjects="1">
      <p:cViewPr varScale="1">
        <p:scale>
          <a:sx n="57" d="100"/>
          <a:sy n="57" d="100"/>
        </p:scale>
        <p:origin x="192" y="1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3A78A-0F84-B34C-8377-32FCEBD65619}" type="datetimeFigureOut">
              <a:rPr lang="en-US" smtClean="0"/>
              <a:t>9/8/16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4943-A6CF-DF48-BC7C-AD91A96BA6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04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3A78A-0F84-B34C-8377-32FCEBD65619}" type="datetimeFigureOut">
              <a:rPr lang="en-US" smtClean="0"/>
              <a:t>9/8/16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4943-A6CF-DF48-BC7C-AD91A96BA6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895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3A78A-0F84-B34C-8377-32FCEBD65619}" type="datetimeFigureOut">
              <a:rPr lang="en-US" smtClean="0"/>
              <a:t>9/8/16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4943-A6CF-DF48-BC7C-AD91A96BA6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658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3A78A-0F84-B34C-8377-32FCEBD65619}" type="datetimeFigureOut">
              <a:rPr lang="en-US" smtClean="0"/>
              <a:t>9/8/16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4943-A6CF-DF48-BC7C-AD91A96BA6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07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3A78A-0F84-B34C-8377-32FCEBD65619}" type="datetimeFigureOut">
              <a:rPr lang="en-US" smtClean="0"/>
              <a:t>9/8/16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4943-A6CF-DF48-BC7C-AD91A96BA6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308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3A78A-0F84-B34C-8377-32FCEBD65619}" type="datetimeFigureOut">
              <a:rPr lang="en-US" smtClean="0"/>
              <a:t>9/8/16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4943-A6CF-DF48-BC7C-AD91A96BA6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275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3A78A-0F84-B34C-8377-32FCEBD65619}" type="datetimeFigureOut">
              <a:rPr lang="en-US" smtClean="0"/>
              <a:t>9/8/16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4943-A6CF-DF48-BC7C-AD91A96BA6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225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3A78A-0F84-B34C-8377-32FCEBD65619}" type="datetimeFigureOut">
              <a:rPr lang="en-US" smtClean="0"/>
              <a:t>9/8/16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4943-A6CF-DF48-BC7C-AD91A96BA6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514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3A78A-0F84-B34C-8377-32FCEBD65619}" type="datetimeFigureOut">
              <a:rPr lang="en-US" smtClean="0"/>
              <a:t>9/8/16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4943-A6CF-DF48-BC7C-AD91A96BA6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30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3A78A-0F84-B34C-8377-32FCEBD65619}" type="datetimeFigureOut">
              <a:rPr lang="en-US" smtClean="0"/>
              <a:t>9/8/16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4943-A6CF-DF48-BC7C-AD91A96BA6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049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3A78A-0F84-B34C-8377-32FCEBD65619}" type="datetimeFigureOut">
              <a:rPr lang="en-US" smtClean="0"/>
              <a:t>9/8/16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4943-A6CF-DF48-BC7C-AD91A96BA6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436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A3A78A-0F84-B34C-8377-32FCEBD65619}" type="datetimeFigureOut">
              <a:rPr lang="en-US" smtClean="0"/>
              <a:t>9/8/16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F4943-A6CF-DF48-BC7C-AD91A96BA6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328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Relationship Id="rId3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-862554"/>
            <a:ext cx="9144000" cy="2387600"/>
          </a:xfrm>
        </p:spPr>
        <p:txBody>
          <a:bodyPr/>
          <a:lstStyle/>
          <a:p>
            <a:r>
              <a:rPr lang="en-US" dirty="0" smtClean="0"/>
              <a:t>Parabolas: 9.02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00976" y="1525046"/>
            <a:ext cx="9144000" cy="1655762"/>
          </a:xfrm>
        </p:spPr>
        <p:txBody>
          <a:bodyPr/>
          <a:lstStyle/>
          <a:p>
            <a:r>
              <a:rPr lang="en-US" dirty="0" smtClean="0"/>
              <a:t>Isabella King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226" y="1885408"/>
            <a:ext cx="9969500" cy="368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285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0231" y="1581924"/>
            <a:ext cx="8734425" cy="40957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87" y="223024"/>
            <a:ext cx="3378200" cy="13589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059044" y="512956"/>
            <a:ext cx="27655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Focus:</a:t>
            </a:r>
          </a:p>
          <a:p>
            <a:r>
              <a:rPr lang="en-US" sz="2400" dirty="0" err="1" smtClean="0"/>
              <a:t>Directrix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740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78" y="268210"/>
            <a:ext cx="7458075" cy="627697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268" y="2475261"/>
            <a:ext cx="3441700" cy="1193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02166" y="669073"/>
            <a:ext cx="27655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Focus:</a:t>
            </a:r>
          </a:p>
          <a:p>
            <a:r>
              <a:rPr lang="en-US" sz="2400" dirty="0" err="1" smtClean="0"/>
              <a:t>Directrix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305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9837" y="1543050"/>
            <a:ext cx="7172325" cy="37719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187" y="184305"/>
            <a:ext cx="3289300" cy="10922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12957" y="5581495"/>
            <a:ext cx="27655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Focus:</a:t>
            </a:r>
          </a:p>
          <a:p>
            <a:r>
              <a:rPr lang="en-US" sz="2400" dirty="0" err="1" smtClean="0"/>
              <a:t>Directrix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766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0334" y="269875"/>
            <a:ext cx="5953125" cy="63055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049" y="2216150"/>
            <a:ext cx="3594100" cy="12065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69795" y="3746810"/>
            <a:ext cx="27655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Focus:</a:t>
            </a:r>
          </a:p>
          <a:p>
            <a:r>
              <a:rPr lang="en-US" sz="2400" dirty="0" err="1" smtClean="0"/>
              <a:t>Directrix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086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0275" y="1315844"/>
            <a:ext cx="8822036" cy="554215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675" y="85725"/>
            <a:ext cx="4013200" cy="9906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683512" y="245328"/>
            <a:ext cx="27655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Focus:</a:t>
            </a:r>
          </a:p>
          <a:p>
            <a:r>
              <a:rPr lang="en-US" sz="2400" dirty="0" err="1" smtClean="0"/>
              <a:t>Directrix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59447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25</Words>
  <Application>Microsoft Macintosh PowerPoint</Application>
  <PresentationFormat>Widescreen</PresentationFormat>
  <Paragraphs>12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Calibri Light</vt:lpstr>
      <vt:lpstr>Arial</vt:lpstr>
      <vt:lpstr>Office Theme</vt:lpstr>
      <vt:lpstr>Parabolas: 9.02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15.0025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amimsking@gmail.com</dc:creator>
  <cp:lastModifiedBy>amimsking@gmail.com</cp:lastModifiedBy>
  <cp:revision>3</cp:revision>
  <dcterms:created xsi:type="dcterms:W3CDTF">2016-09-09T02:19:38Z</dcterms:created>
  <dcterms:modified xsi:type="dcterms:W3CDTF">2016-09-09T02:26:41Z</dcterms:modified>
</cp:coreProperties>
</file>